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5"/>
  </p:notesMasterIdLst>
  <p:sldIdLst>
    <p:sldId id="257" r:id="rId2"/>
    <p:sldId id="258" r:id="rId3"/>
    <p:sldId id="259" r:id="rId4"/>
    <p:sldId id="260" r:id="rId5"/>
    <p:sldId id="262" r:id="rId6"/>
    <p:sldId id="263" r:id="rId7"/>
    <p:sldId id="264" r:id="rId8"/>
    <p:sldId id="265" r:id="rId9"/>
    <p:sldId id="266" r:id="rId10"/>
    <p:sldId id="267" r:id="rId11"/>
    <p:sldId id="268" r:id="rId12"/>
    <p:sldId id="269" r:id="rId13"/>
    <p:sldId id="27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C910"/>
    <a:srgbClr val="D9D9D9"/>
    <a:srgbClr val="D3D3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8" autoAdjust="0"/>
    <p:restoredTop sz="86410" autoAdjust="0"/>
  </p:normalViewPr>
  <p:slideViewPr>
    <p:cSldViewPr snapToGrid="0" snapToObjects="1">
      <p:cViewPr>
        <p:scale>
          <a:sx n="102" d="100"/>
          <a:sy n="102" d="100"/>
        </p:scale>
        <p:origin x="80" y="360"/>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61024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card</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Weekly number of registered deaths by date of death in Croydon compared to the five-year average</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card</a:t>
            </a:r>
            <a:endParaRPr dirty="0"/>
          </a:p>
          <a:p>
            <a:r>
              <a:rPr b="0" dirty="0"/>
              <a:t>No alt text provided.</a:t>
            </a:r>
            <a:endParaRPr dirty="0"/>
          </a:p>
          <a:p>
            <a:endParaRPr dirty="0"/>
          </a:p>
        </p:txBody>
      </p:sp>
    </p:spTree>
    <p:extLst>
      <p:ext uri="{BB962C8B-B14F-4D97-AF65-F5344CB8AC3E}">
        <p14:creationId xmlns:p14="http://schemas.microsoft.com/office/powerpoint/2010/main" val="22302103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textbox</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Daily number and rolling 7-day total of lab-confirmed cases of COVID-19 in Croydon residents, by date of test ("specimen date")</a:t>
            </a:r>
            <a:endParaRPr dirty="0"/>
          </a:p>
          <a:p>
            <a:r>
              <a:rPr b="0" dirty="0"/>
              <a:t>No alt text provided.</a:t>
            </a:r>
            <a:endParaRPr dirty="0"/>
          </a:p>
          <a:p>
            <a:endParaRPr dirty="0"/>
          </a:p>
          <a:p>
            <a:r>
              <a:rPr b="1" dirty="0"/>
              <a:t>Choose dates to display on the graph</a:t>
            </a:r>
            <a:endParaRPr dirty="0"/>
          </a:p>
          <a:p>
            <a:r>
              <a:rPr b="0" dirty="0"/>
              <a:t>No alt text provided.</a:t>
            </a:r>
            <a:endParaRPr dirty="0"/>
          </a:p>
          <a:p>
            <a:endParaRPr dirty="0"/>
          </a:p>
          <a:p>
            <a:r>
              <a:rPr b="1" dirty="0"/>
              <a:t>pivotTable</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card</a:t>
            </a:r>
            <a:endParaRPr dirty="0"/>
          </a:p>
          <a:p>
            <a:r>
              <a:rPr b="0" dirty="0"/>
              <a:t>No alt text provided.</a:t>
            </a:r>
            <a:endParaRPr dirty="0"/>
          </a:p>
          <a:p>
            <a:endParaRPr dirty="0"/>
          </a:p>
        </p:txBody>
      </p:sp>
    </p:spTree>
    <p:extLst>
      <p:ext uri="{BB962C8B-B14F-4D97-AF65-F5344CB8AC3E}">
        <p14:creationId xmlns:p14="http://schemas.microsoft.com/office/powerpoint/2010/main" val="25775295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textbox</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Weekly number of registered deaths by date of death in Croydon compared to the five-year average</a:t>
            </a:r>
            <a:endParaRPr dirty="0"/>
          </a:p>
          <a:p>
            <a:r>
              <a:rPr b="0" dirty="0"/>
              <a:t>No alt text provided.</a:t>
            </a:r>
            <a:endParaRPr dirty="0"/>
          </a:p>
          <a:p>
            <a:endParaRPr dirty="0"/>
          </a:p>
          <a:p>
            <a:r>
              <a:rPr b="1" dirty="0"/>
              <a:t>Total excess deaths in Croydon</a:t>
            </a:r>
            <a:endParaRPr dirty="0"/>
          </a:p>
          <a:p>
            <a:r>
              <a:rPr b="0" dirty="0"/>
              <a:t>No alt text provided.</a:t>
            </a:r>
            <a:endParaRPr dirty="0"/>
          </a:p>
          <a:p>
            <a:endParaRPr dirty="0"/>
          </a:p>
          <a:p>
            <a:r>
              <a:rPr b="1" dirty="0"/>
              <a:t>Total registered COVID-19 deaths in Croydon</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Choose weeks to display on the graph (use ctrl and click to select more than one week)</a:t>
            </a:r>
            <a:endParaRPr dirty="0"/>
          </a:p>
          <a:p>
            <a:r>
              <a:rPr b="0" dirty="0"/>
              <a:t>No alt text provided.</a:t>
            </a:r>
            <a:endParaRPr dirty="0"/>
          </a:p>
          <a:p>
            <a:endParaRPr dirty="0"/>
          </a:p>
          <a:p>
            <a:r>
              <a:rPr b="1" dirty="0"/>
              <a:t>card</a:t>
            </a:r>
            <a:endParaRPr dirty="0"/>
          </a:p>
          <a:p>
            <a:r>
              <a:rPr b="0" dirty="0"/>
              <a:t>No alt text provided.</a:t>
            </a:r>
            <a:endParaRPr dirty="0"/>
          </a:p>
          <a:p>
            <a:endParaRPr dirty="0"/>
          </a:p>
        </p:txBody>
      </p:sp>
    </p:spTree>
    <p:extLst>
      <p:ext uri="{BB962C8B-B14F-4D97-AF65-F5344CB8AC3E}">
        <p14:creationId xmlns:p14="http://schemas.microsoft.com/office/powerpoint/2010/main" val="1566930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textbox</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Rate of registered deaths involving COVID-19 (per 100,000 population)</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Choose weeks to display on the graph (use ctrl and click to select more than one week)</a:t>
            </a:r>
            <a:endParaRPr dirty="0"/>
          </a:p>
          <a:p>
            <a:r>
              <a:rPr b="0" dirty="0"/>
              <a:t>No alt text provided.</a:t>
            </a:r>
            <a:endParaRPr dirty="0"/>
          </a:p>
          <a:p>
            <a:endParaRPr dirty="0"/>
          </a:p>
          <a:p>
            <a:r>
              <a:rPr b="1" dirty="0"/>
              <a:t>card</a:t>
            </a:r>
            <a:endParaRPr dirty="0"/>
          </a:p>
          <a:p>
            <a:r>
              <a:rPr b="0" dirty="0"/>
              <a:t>No alt text provided.</a:t>
            </a:r>
            <a:endParaRPr dirty="0"/>
          </a:p>
          <a:p>
            <a:endParaRPr dirty="0"/>
          </a:p>
        </p:txBody>
      </p:sp>
    </p:spTree>
    <p:extLst>
      <p:ext uri="{BB962C8B-B14F-4D97-AF65-F5344CB8AC3E}">
        <p14:creationId xmlns:p14="http://schemas.microsoft.com/office/powerpoint/2010/main" val="26244140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textbox</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Place of death of COVID-19 related deaths to date</a:t>
            </a:r>
            <a:endParaRPr dirty="0"/>
          </a:p>
          <a:p>
            <a:r>
              <a:rPr b="0" dirty="0"/>
              <a:t>No alt text provided.</a:t>
            </a:r>
            <a:endParaRPr dirty="0"/>
          </a:p>
          <a:p>
            <a:endParaRPr dirty="0"/>
          </a:p>
          <a:p>
            <a:r>
              <a:rPr b="1" dirty="0"/>
              <a:t>Place of death of COVID-19 related deaths to date</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Choose weeks to display on the graph (use ctrl and click to select more than one week)</a:t>
            </a:r>
            <a:endParaRPr dirty="0"/>
          </a:p>
          <a:p>
            <a:r>
              <a:rPr b="0" dirty="0"/>
              <a:t>No alt text provided.</a:t>
            </a:r>
            <a:endParaRPr dirty="0"/>
          </a:p>
          <a:p>
            <a:endParaRPr dirty="0"/>
          </a:p>
          <a:p>
            <a:r>
              <a:rPr b="1" dirty="0"/>
              <a:t>card</a:t>
            </a:r>
            <a:endParaRPr dirty="0"/>
          </a:p>
          <a:p>
            <a:r>
              <a:rPr b="0" dirty="0"/>
              <a:t>No alt text provided.</a:t>
            </a:r>
            <a:endParaRPr dirty="0"/>
          </a:p>
          <a:p>
            <a:endParaRPr dirty="0"/>
          </a:p>
        </p:txBody>
      </p:sp>
    </p:spTree>
    <p:extLst>
      <p:ext uri="{BB962C8B-B14F-4D97-AF65-F5344CB8AC3E}">
        <p14:creationId xmlns:p14="http://schemas.microsoft.com/office/powerpoint/2010/main" val="29979810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textbox</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Rolling 7-day rate of deaths within 28 days of a positive test (per 100,000 population)</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Number of deaths of Croydon residents within 28 days of a positive COVID-19 test (by date of death)</a:t>
            </a:r>
            <a:endParaRPr dirty="0"/>
          </a:p>
          <a:p>
            <a:r>
              <a:rPr b="0" dirty="0"/>
              <a:t>No alt text provided.</a:t>
            </a:r>
            <a:endParaRPr dirty="0"/>
          </a:p>
          <a:p>
            <a:endParaRPr dirty="0"/>
          </a:p>
          <a:p>
            <a:r>
              <a:rPr b="1" dirty="0"/>
              <a:t>Choose dates to display on the graph</a:t>
            </a:r>
            <a:endParaRPr dirty="0"/>
          </a:p>
          <a:p>
            <a:r>
              <a:rPr b="0" dirty="0"/>
              <a:t>No alt text provided.</a:t>
            </a:r>
            <a:endParaRPr dirty="0"/>
          </a:p>
          <a:p>
            <a:endParaRPr dirty="0"/>
          </a:p>
        </p:txBody>
      </p:sp>
    </p:spTree>
    <p:extLst>
      <p:ext uri="{BB962C8B-B14F-4D97-AF65-F5344CB8AC3E}">
        <p14:creationId xmlns:p14="http://schemas.microsoft.com/office/powerpoint/2010/main" val="31001414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textbox</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textbox</a:t>
            </a:r>
            <a:endParaRPr dirty="0"/>
          </a:p>
          <a:p>
            <a:r>
              <a:rPr b="0" dirty="0"/>
              <a:t>No alt text provided.</a:t>
            </a:r>
            <a:endParaRPr dirty="0"/>
          </a:p>
          <a:p>
            <a:endParaRPr dirty="0"/>
          </a:p>
        </p:txBody>
      </p:sp>
    </p:spTree>
    <p:extLst>
      <p:ext uri="{BB962C8B-B14F-4D97-AF65-F5344CB8AC3E}">
        <p14:creationId xmlns:p14="http://schemas.microsoft.com/office/powerpoint/2010/main" val="34508664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27ED9C8-F09A-4D9E-BEC0-4725162E21FF}" type="datetimeFigureOut">
              <a:rPr lang="en-US" smtClean="0"/>
              <a:t>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747689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553214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982640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14498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27ED9C8-F09A-4D9E-BEC0-4725162E21FF}" type="datetimeFigureOut">
              <a:rPr lang="en-US" smtClean="0"/>
              <a:t>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026881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27ED9C8-F09A-4D9E-BEC0-4725162E21FF}" type="datetimeFigureOut">
              <a:rPr lang="en-US" smtClean="0"/>
              <a:t>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004331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27ED9C8-F09A-4D9E-BEC0-4725162E21FF}" type="datetimeFigureOut">
              <a:rPr lang="en-US" smtClean="0"/>
              <a:t>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925692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27ED9C8-F09A-4D9E-BEC0-4725162E21FF}" type="datetimeFigureOut">
              <a:rPr lang="en-US" smtClean="0"/>
              <a:t>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280913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7ED9C8-F09A-4D9E-BEC0-4725162E21FF}" type="datetimeFigureOut">
              <a:rPr lang="en-US" smtClean="0"/>
              <a:t>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358181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993390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884807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7ED9C8-F09A-4D9E-BEC0-4725162E21FF}" type="datetimeFigureOut">
              <a:rPr lang="en-US" smtClean="0"/>
              <a:t>2/2/2021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7D807A-D3EC-4DEA-86E2-120E4093F1A6}" type="slidenum">
              <a:rPr lang="en-US" smtClean="0"/>
              <a:t>‹#›</a:t>
            </a:fld>
            <a:endParaRPr lang="en-US"/>
          </a:p>
        </p:txBody>
      </p:sp>
    </p:spTree>
    <p:extLst>
      <p:ext uri="{BB962C8B-B14F-4D97-AF65-F5344CB8AC3E}">
        <p14:creationId xmlns:p14="http://schemas.microsoft.com/office/powerpoint/2010/main" val="14236910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pp.powerbi.com/groups/me/reports/73d81227-9cfc-486a-bc97-bc06c7fc1582/ReportSection162cd367a29a13d4e4d3?pbi_source=PowerPoint" TargetMode="External"/><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app.powerbi.com/groups/me/reports/73d81227-9cfc-486a-bc97-bc06c7fc1582/ReportSection7bfeaa8f73329ced0308?pbi_source=PowerPoint" TargetMode="External"/><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hyperlink" Target="https://app.powerbi.com/groups/me/reports/73d81227-9cfc-486a-bc97-bc06c7fc1582/ReportSection54497140180936910764?pbi_source=PowerPoint" TargetMode="External"/><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app.powerbi.com/groups/me/reports/73d81227-9cfc-486a-bc97-bc06c7fc1582/ReportSectionc8b27666dc04e61bdb68?pbi_source=PowerPoint" TargetMode="Externa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hyperlink" Target="https://app.powerbi.com/groups/me/reports/73d81227-9cfc-486a-bc97-bc06c7fc1582/ReportSection94c21190c266ec4cc046?pbi_source=PowerPoint" TargetMode="External"/><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hyperlink" Target="https://app.powerbi.com/groups/me/reports/73d81227-9cfc-486a-bc97-bc06c7fc1582/ReportSection165fef96a573ee3e0bd7?pbi_source=PowerPoint"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app.powerbi.com/groups/me/reports/73d81227-9cfc-486a-bc97-bc06c7fc1582/ReportSectiond5b60b44065186e9050d?pbi_source=PowerPoint" TargetMode="Externa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app.powerbi.com/groups/me/reports/73d81227-9cfc-486a-bc97-bc06c7fc1582/ReportSection3481363a460ad8a3d991?pbi_source=PowerPoint" TargetMode="Externa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app.powerbi.com/groups/me/reports/73d81227-9cfc-486a-bc97-bc06c7fc1582/ReportSectiond149b19bf23a1afe3efd?pbi_source=PowerPoint" TargetMode="Externa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app.powerbi.com/groups/me/reports/73d81227-9cfc-486a-bc97-bc06c7fc1582/ReportSection082e97e3b94c209234db?pbi_source=PowerPoint" TargetMode="Externa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hyperlink" Target="https://app.powerbi.com/groups/me/reports/73d81227-9cfc-486a-bc97-bc06c7fc1582/ReportSectiond71ca0763bc0e0015940?pbi_source=PowerPoint"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hyperlink" Target="https://app.powerbi.com/groups/me/reports/73d81227-9cfc-486a-bc97-bc06c7fc1582/ReportSection0321e2f42c9d04ee59c9?pbi_source=PowerPoint"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app.powerbi.com/groups/me/reports/73d81227-9cfc-486a-bc97-bc06c7fc1582/ReportSectiona8a4515cd91e9622022a?pbi_source=PowerPoint" TargetMode="Externa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card, card, textbox, Weekly number of registered deaths by date of death in Croydon compared to the five-year average, textbox, card.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Cases and events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textbox, textbox, Place of death of COVID-19 related deaths to date, Place of death of COVID-19 related deaths to date, textbox, Choose weeks to display on the graph (use ctrl and click to select more than one week), card.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Place of registered death</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textbox, textbox, Rolling 7-day rate of deaths within 28 days of a positive test (per 100,000 population), textbox, card, Number of deaths of Croydon residents within 28 days of a positive COVID-19 test (by date of death), Choose dates to display on the graph.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Deaths within 28 days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a:hlinkClick r:id="rId2"/>
          </p:cNvPr>
          <p:cNvPicPr>
            <a:picLocks noChangeAspect="1"/>
          </p:cNvPicPr>
          <p:nvPr/>
        </p:nvPicPr>
        <p:blipFill>
          <a:blip r:embed="rId3"/>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Hospital Inpatients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textbox, textbox, textbox.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Other Data Sources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textbox, textbox, Daily number and rolling 7-day total of lab-confirmed cases of COVID-19 in Croydon residents, by date of test (&quot;specimen date&quot;), Choose dates to display on the graph, pivotTable, textbox, card.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Infections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a:hlinkClick r:id="rId2"/>
          </p:cNvPr>
          <p:cNvPicPr>
            <a:picLocks noChangeAspect="1"/>
          </p:cNvPicPr>
          <p:nvPr/>
        </p:nvPicPr>
        <p:blipFill>
          <a:blip r:embed="rId3"/>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Infection rates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a:hlinkClick r:id="rId2"/>
          </p:cNvPr>
          <p:cNvPicPr>
            <a:picLocks noChangeAspect="1"/>
          </p:cNvPicPr>
          <p:nvPr/>
        </p:nvPicPr>
        <p:blipFill>
          <a:blip r:embed="rId3"/>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Infections map</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a:hlinkClick r:id="rId2"/>
          </p:cNvPr>
          <p:cNvPicPr>
            <a:picLocks noChangeAspect="1"/>
          </p:cNvPicPr>
          <p:nvPr/>
        </p:nvPicPr>
        <p:blipFill>
          <a:blip r:embed="rId3"/>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Infections by age 2</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a:hlinkClick r:id="rId2"/>
          </p:cNvPr>
          <p:cNvPicPr>
            <a:picLocks noChangeAspect="1"/>
          </p:cNvPicPr>
          <p:nvPr/>
        </p:nvPicPr>
        <p:blipFill>
          <a:blip r:embed="rId3"/>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Testing</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textbox, textbox, Weekly number of registered deaths by date of death in Croydon compared to the five-year average, Total excess deaths in Croydon, Total registered COVID-19 deaths in Croydon, textbox, Choose weeks to display on the graph (use ctrl and click to select more than one week), card.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Registered deaths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textbox, textbox, Rate of registered deaths involving COVID-19 (per 100,000 population), textbox, Choose weeks to display on the graph (use ctrl and click to select more than one week), card.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Registered death rates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a:hlinkClick r:id="rId2"/>
          </p:cNvPr>
          <p:cNvPicPr>
            <a:picLocks noChangeAspect="1"/>
          </p:cNvPicPr>
          <p:nvPr/>
        </p:nvPicPr>
        <p:blipFill>
          <a:blip r:embed="rId3"/>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Registered death maps</a:t>
            </a:r>
          </a:p>
        </p:txBody>
      </p:sp>
    </p:spTree>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TotalTime>
  <Words>486</Words>
  <Application>Microsoft Office PowerPoint</Application>
  <PresentationFormat>Widescreen</PresentationFormat>
  <Paragraphs>138</Paragraphs>
  <Slides>13</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Custom Design</vt:lpstr>
      <vt:lpstr>Cases and events</vt:lpstr>
      <vt:lpstr>Infections</vt:lpstr>
      <vt:lpstr>Infection rates</vt:lpstr>
      <vt:lpstr>Infections map</vt:lpstr>
      <vt:lpstr>Infections by age 2</vt:lpstr>
      <vt:lpstr>Testing</vt:lpstr>
      <vt:lpstr>Registered deaths</vt:lpstr>
      <vt:lpstr>Registered death rates</vt:lpstr>
      <vt:lpstr>Registered death maps</vt:lpstr>
      <vt:lpstr>Place of registered death</vt:lpstr>
      <vt:lpstr>Deaths within 28 days</vt:lpstr>
      <vt:lpstr>Hospital Inpatients</vt:lpstr>
      <vt:lpstr>Other Data Sources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Power BI</dc:creator>
  <cp:lastModifiedBy>Lewis, Carol</cp:lastModifiedBy>
  <cp:revision>5</cp:revision>
  <dcterms:created xsi:type="dcterms:W3CDTF">2016-09-04T11:54:55Z</dcterms:created>
  <dcterms:modified xsi:type="dcterms:W3CDTF">2021-02-02T12:54:01Z</dcterms:modified>
</cp:coreProperties>
</file>