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86410" autoAdjust="0"/>
  </p:normalViewPr>
  <p:slideViewPr>
    <p:cSldViewPr snapToGrid="0" snapToObjects="1">
      <p:cViewPr>
        <p:scale>
          <a:sx n="102" d="100"/>
          <a:sy n="102" d="100"/>
        </p:scale>
        <p:origin x="80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61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Weekly number of registered deaths by date of death in Croydon compared to the five-year average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911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Daily number and rolling 7-day total of lab-confirmed cases of COVID-19 in Croydon residents, by date of test ("specimen date")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Choose dates to display on the graph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pivotTable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6404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Weekly number of registered deaths by date of death in Croydon compared to the five-year average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Total excess deaths in Croydon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Total registered COVID-19 deaths in Croydon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Choose weeks to display on the graph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493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Rate of registered deaths involving COVID-19 (per 100,000 population)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Choose weeks to display on the graphs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3459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Place of death of COVID-19 related deaths to date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Place of death of COVID-19 related deaths to date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Choose weeks to display on the graphs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508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537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73d81227-9cfc-486a-bc97-bc06c7fc1582/ReportSection162cd367a29a13d4e4d3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73d81227-9cfc-486a-bc97-bc06c7fc1582/ReportSection165fef96a573ee3e0bd7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.powerbi.com/groups/me/reports/73d81227-9cfc-486a-bc97-bc06c7fc1582/ReportSectiond5b60b44065186e9050d?pbi_source=PowerPoint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p.powerbi.com/groups/me/reports/73d81227-9cfc-486a-bc97-bc06c7fc1582/ReportSection3481363a460ad8a3d991?pbi_source=PowerPoint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73d81227-9cfc-486a-bc97-bc06c7fc1582/ReportSectiond71ca0763bc0e0015940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73d81227-9cfc-486a-bc97-bc06c7fc1582/ReportSection0321e2f42c9d04ee59c9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73d81227-9cfc-486a-bc97-bc06c7fc1582/ReportSection7bfeaa8f73329ced0308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pp.powerbi.com/groups/me/reports/73d81227-9cfc-486a-bc97-bc06c7fc1582/ReportSectionc8b27666dc04e61bdb68?pbi_source=PowerPoint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73d81227-9cfc-486a-bc97-bc06c7fc1582/ReportSection94c21190c266ec4cc046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ard, textbox, card, Weekly number of registered deaths by date of death in Croydon compared to the five-year average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Cases and events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textbox, Daily number and rolling 7-day total of lab-confirmed cases of COVID-19 in Croydon residents, by date of test (&quot;specimen date&quot;), Choose dates to display on the graph, pivotTable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Infections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Infection rates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Infections map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textbox, Weekly number of registered deaths by date of death in Croydon compared to the five-year average, Total excess deaths in Croydon, Total registered COVID-19 deaths in Croydon, Choose weeks to display on the graph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Registered deaths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textbox, Rate of registered deaths involving COVID-19 (per 100,000 population), Choose weeks to display on the graphs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Registered death rates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textbox, Place of death of COVID-19 related deaths to date, Place of death of COVID-19 related deaths to date, textbox, Choose weeks to display on the graphs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Place of registered death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Hospital Inpatients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textbox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Other Data Sources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325</Words>
  <Application>Microsoft Office PowerPoint</Application>
  <PresentationFormat>Widescreen</PresentationFormat>
  <Paragraphs>99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Custom Design</vt:lpstr>
      <vt:lpstr>Cases and events</vt:lpstr>
      <vt:lpstr>Infections</vt:lpstr>
      <vt:lpstr>Infection rates</vt:lpstr>
      <vt:lpstr>Infections map</vt:lpstr>
      <vt:lpstr>Registered deaths</vt:lpstr>
      <vt:lpstr>Registered death rates</vt:lpstr>
      <vt:lpstr>Place of registered death</vt:lpstr>
      <vt:lpstr>Hospital Inpatients</vt:lpstr>
      <vt:lpstr>Other Data 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Lewis, Carol</cp:lastModifiedBy>
  <cp:revision>5</cp:revision>
  <dcterms:created xsi:type="dcterms:W3CDTF">2016-09-04T11:54:55Z</dcterms:created>
  <dcterms:modified xsi:type="dcterms:W3CDTF">2021-01-12T12:56:35Z</dcterms:modified>
</cp:coreProperties>
</file>